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78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6CD7C-060F-444B-84B3-3CE3D21B8B9B}" type="doc">
      <dgm:prSet loTypeId="urn:microsoft.com/office/officeart/2005/8/layout/cycle8" loCatId="cycle" qsTypeId="urn:microsoft.com/office/officeart/2005/8/quickstyle/simple1" qsCatId="simple" csTypeId="urn:microsoft.com/office/officeart/2005/8/colors/colorful1" csCatId="colorful" phldr="1"/>
      <dgm:spPr/>
    </dgm:pt>
    <dgm:pt modelId="{FABFEAC5-9FD8-4984-9A70-27FF11B73BFA}">
      <dgm:prSet phldrT="[Текст]"/>
      <dgm:spPr/>
      <dgm:t>
        <a:bodyPr/>
        <a:lstStyle/>
        <a:p>
          <a:r>
            <a:rPr lang="kk-KZ" dirty="0" smtClean="0"/>
            <a:t>Жұғыш заттар</a:t>
          </a:r>
          <a:endParaRPr lang="ru-RU" dirty="0"/>
        </a:p>
      </dgm:t>
    </dgm:pt>
    <dgm:pt modelId="{16164B65-AF05-4004-90A8-2A071B9403BB}" type="parTrans" cxnId="{57000125-68A8-4AA7-8670-EDAE8A900E1D}">
      <dgm:prSet/>
      <dgm:spPr/>
      <dgm:t>
        <a:bodyPr/>
        <a:lstStyle/>
        <a:p>
          <a:endParaRPr lang="ru-RU"/>
        </a:p>
      </dgm:t>
    </dgm:pt>
    <dgm:pt modelId="{DE2CF78B-990E-4CF0-A55D-64732933D050}" type="sibTrans" cxnId="{57000125-68A8-4AA7-8670-EDAE8A900E1D}">
      <dgm:prSet/>
      <dgm:spPr/>
      <dgm:t>
        <a:bodyPr/>
        <a:lstStyle/>
        <a:p>
          <a:endParaRPr lang="ru-RU"/>
        </a:p>
      </dgm:t>
    </dgm:pt>
    <dgm:pt modelId="{857A8C8D-FA71-4B9A-B16C-7642D4FCCF1E}">
      <dgm:prSet phldrT="[Текст]"/>
      <dgm:spPr/>
      <dgm:t>
        <a:bodyPr/>
        <a:lstStyle/>
        <a:p>
          <a:r>
            <a:rPr lang="kk-KZ" dirty="0" smtClean="0"/>
            <a:t>Құрылыс</a:t>
          </a:r>
          <a:endParaRPr lang="ru-RU" dirty="0"/>
        </a:p>
      </dgm:t>
    </dgm:pt>
    <dgm:pt modelId="{F541C84B-B14A-4447-B53D-D7495850CD91}" type="parTrans" cxnId="{1D420F0D-DF94-4D6C-B9E8-414DA5E68030}">
      <dgm:prSet/>
      <dgm:spPr/>
      <dgm:t>
        <a:bodyPr/>
        <a:lstStyle/>
        <a:p>
          <a:endParaRPr lang="ru-RU"/>
        </a:p>
      </dgm:t>
    </dgm:pt>
    <dgm:pt modelId="{56350AF8-38F2-45FC-8242-689AD65E7FB6}" type="sibTrans" cxnId="{1D420F0D-DF94-4D6C-B9E8-414DA5E68030}">
      <dgm:prSet/>
      <dgm:spPr/>
      <dgm:t>
        <a:bodyPr/>
        <a:lstStyle/>
        <a:p>
          <a:endParaRPr lang="ru-RU"/>
        </a:p>
      </dgm:t>
    </dgm:pt>
    <dgm:pt modelId="{BD0214E5-5CD8-4B04-8600-F92989A783AA}">
      <dgm:prSet phldrT="[Текст]"/>
      <dgm:spPr/>
      <dgm:t>
        <a:bodyPr/>
        <a:lstStyle/>
        <a:p>
          <a:r>
            <a:rPr lang="kk-KZ" dirty="0" smtClean="0"/>
            <a:t>Флотация</a:t>
          </a:r>
          <a:endParaRPr lang="ru-RU" dirty="0"/>
        </a:p>
      </dgm:t>
    </dgm:pt>
    <dgm:pt modelId="{A5C13D83-6FD5-42C2-A545-4BE5F641792C}" type="parTrans" cxnId="{90B2955A-7E65-4FA1-92E1-ED7291AFF669}">
      <dgm:prSet/>
      <dgm:spPr/>
      <dgm:t>
        <a:bodyPr/>
        <a:lstStyle/>
        <a:p>
          <a:endParaRPr lang="ru-RU"/>
        </a:p>
      </dgm:t>
    </dgm:pt>
    <dgm:pt modelId="{CD706BA0-C498-4C1B-B253-585CF4D224B4}" type="sibTrans" cxnId="{90B2955A-7E65-4FA1-92E1-ED7291AFF669}">
      <dgm:prSet/>
      <dgm:spPr/>
      <dgm:t>
        <a:bodyPr/>
        <a:lstStyle/>
        <a:p>
          <a:endParaRPr lang="ru-RU"/>
        </a:p>
      </dgm:t>
    </dgm:pt>
    <dgm:pt modelId="{0343A8A9-B333-4E77-8EA8-B2F93CF21095}">
      <dgm:prSet/>
      <dgm:spPr/>
      <dgm:t>
        <a:bodyPr/>
        <a:lstStyle/>
        <a:p>
          <a:r>
            <a:rPr lang="kk-KZ" dirty="0" smtClean="0"/>
            <a:t>Өрт сөндіру</a:t>
          </a:r>
          <a:endParaRPr lang="ru-RU" dirty="0"/>
        </a:p>
      </dgm:t>
    </dgm:pt>
    <dgm:pt modelId="{EEC906C1-0D44-49E9-B1DB-C1CF0FFA2CB1}" type="parTrans" cxnId="{421A26E1-B483-4C15-9CF5-D1E039D40806}">
      <dgm:prSet/>
      <dgm:spPr/>
      <dgm:t>
        <a:bodyPr/>
        <a:lstStyle/>
        <a:p>
          <a:endParaRPr lang="ru-RU"/>
        </a:p>
      </dgm:t>
    </dgm:pt>
    <dgm:pt modelId="{C8C2114B-CD5C-40DB-A7C1-FF9C445B7155}" type="sibTrans" cxnId="{421A26E1-B483-4C15-9CF5-D1E039D40806}">
      <dgm:prSet/>
      <dgm:spPr/>
      <dgm:t>
        <a:bodyPr/>
        <a:lstStyle/>
        <a:p>
          <a:endParaRPr lang="ru-RU"/>
        </a:p>
      </dgm:t>
    </dgm:pt>
    <dgm:pt modelId="{2183CB28-5814-46D8-978B-3AA5867C2048}">
      <dgm:prSet/>
      <dgm:spPr/>
      <dgm:t>
        <a:bodyPr/>
        <a:lstStyle/>
        <a:p>
          <a:r>
            <a:rPr lang="kk-KZ" dirty="0" smtClean="0"/>
            <a:t>Тамақ өнеркәсіп</a:t>
          </a:r>
          <a:endParaRPr lang="ru-RU" dirty="0"/>
        </a:p>
      </dgm:t>
    </dgm:pt>
    <dgm:pt modelId="{8F0DF19A-6375-461B-BED0-4EB2F0CDE334}" type="parTrans" cxnId="{E8FA7B41-CBF4-439C-9FD4-1DAB5532DA99}">
      <dgm:prSet/>
      <dgm:spPr/>
      <dgm:t>
        <a:bodyPr/>
        <a:lstStyle/>
        <a:p>
          <a:endParaRPr lang="ru-RU"/>
        </a:p>
      </dgm:t>
    </dgm:pt>
    <dgm:pt modelId="{F050AE5A-EF1A-442A-BFC5-50E227A78B71}" type="sibTrans" cxnId="{E8FA7B41-CBF4-439C-9FD4-1DAB5532DA99}">
      <dgm:prSet/>
      <dgm:spPr/>
      <dgm:t>
        <a:bodyPr/>
        <a:lstStyle/>
        <a:p>
          <a:endParaRPr lang="ru-RU"/>
        </a:p>
      </dgm:t>
    </dgm:pt>
    <dgm:pt modelId="{B9649A54-9D0B-45E3-9788-A4A82521E6B4}">
      <dgm:prSet/>
      <dgm:spPr/>
      <dgm:t>
        <a:bodyPr/>
        <a:lstStyle/>
        <a:p>
          <a:endParaRPr lang="ru-RU"/>
        </a:p>
      </dgm:t>
    </dgm:pt>
    <dgm:pt modelId="{9D8F8EFE-6FC7-4812-ACCB-95106FAB9DDE}" type="parTrans" cxnId="{4DC615E2-4AFC-46CD-A931-C65262E1A479}">
      <dgm:prSet/>
      <dgm:spPr/>
      <dgm:t>
        <a:bodyPr/>
        <a:lstStyle/>
        <a:p>
          <a:endParaRPr lang="ru-RU"/>
        </a:p>
      </dgm:t>
    </dgm:pt>
    <dgm:pt modelId="{18B4DFDC-FE82-4047-A577-44CBE777C365}" type="sibTrans" cxnId="{4DC615E2-4AFC-46CD-A931-C65262E1A479}">
      <dgm:prSet/>
      <dgm:spPr/>
      <dgm:t>
        <a:bodyPr/>
        <a:lstStyle/>
        <a:p>
          <a:endParaRPr lang="ru-RU"/>
        </a:p>
      </dgm:t>
    </dgm:pt>
    <dgm:pt modelId="{44C84107-1F89-4725-BF01-C8A4960FADF3}">
      <dgm:prSet/>
      <dgm:spPr/>
      <dgm:t>
        <a:bodyPr/>
        <a:lstStyle/>
        <a:p>
          <a:r>
            <a:rPr lang="kk-KZ" dirty="0" smtClean="0"/>
            <a:t>Мұнай ығыстыруда</a:t>
          </a:r>
          <a:endParaRPr lang="ru-RU" dirty="0"/>
        </a:p>
      </dgm:t>
    </dgm:pt>
    <dgm:pt modelId="{990A3EB0-8E47-4DB1-9B0D-27006D87DFFE}" type="parTrans" cxnId="{D32CC288-E812-4400-9E5A-ADBC2B557EDA}">
      <dgm:prSet/>
      <dgm:spPr/>
      <dgm:t>
        <a:bodyPr/>
        <a:lstStyle/>
        <a:p>
          <a:endParaRPr lang="ru-RU"/>
        </a:p>
      </dgm:t>
    </dgm:pt>
    <dgm:pt modelId="{672BA282-40CA-4E06-BF53-769488E11A04}" type="sibTrans" cxnId="{D32CC288-E812-4400-9E5A-ADBC2B557EDA}">
      <dgm:prSet/>
      <dgm:spPr/>
      <dgm:t>
        <a:bodyPr/>
        <a:lstStyle/>
        <a:p>
          <a:endParaRPr lang="ru-RU"/>
        </a:p>
      </dgm:t>
    </dgm:pt>
    <dgm:pt modelId="{424627EB-21C5-44A8-ABA3-25B52FC7AE80}" type="pres">
      <dgm:prSet presAssocID="{2A16CD7C-060F-444B-84B3-3CE3D21B8B9B}" presName="compositeShape" presStyleCnt="0">
        <dgm:presLayoutVars>
          <dgm:chMax val="7"/>
          <dgm:dir/>
          <dgm:resizeHandles val="exact"/>
        </dgm:presLayoutVars>
      </dgm:prSet>
      <dgm:spPr/>
    </dgm:pt>
    <dgm:pt modelId="{01BB2013-0F28-4583-B466-5EF05A3B35BE}" type="pres">
      <dgm:prSet presAssocID="{2A16CD7C-060F-444B-84B3-3CE3D21B8B9B}" presName="wedge1" presStyleLbl="node1" presStyleIdx="0" presStyleCnt="7"/>
      <dgm:spPr/>
    </dgm:pt>
    <dgm:pt modelId="{9C8324F6-85F3-4AA5-A684-7713F41EB456}" type="pres">
      <dgm:prSet presAssocID="{2A16CD7C-060F-444B-84B3-3CE3D21B8B9B}" presName="dummy1a" presStyleCnt="0"/>
      <dgm:spPr/>
    </dgm:pt>
    <dgm:pt modelId="{2B82876B-B1C0-43CC-907D-EA2B1DA94DCC}" type="pres">
      <dgm:prSet presAssocID="{2A16CD7C-060F-444B-84B3-3CE3D21B8B9B}" presName="dummy1b" presStyleCnt="0"/>
      <dgm:spPr/>
    </dgm:pt>
    <dgm:pt modelId="{BFB3F209-B9BA-4F5E-AB94-6528472CBCC8}" type="pres">
      <dgm:prSet presAssocID="{2A16CD7C-060F-444B-84B3-3CE3D21B8B9B}" presName="wedge1Tx" presStyleLbl="node1" presStyleIdx="0" presStyleCnt="7">
        <dgm:presLayoutVars>
          <dgm:chMax val="0"/>
          <dgm:chPref val="0"/>
          <dgm:bulletEnabled val="1"/>
        </dgm:presLayoutVars>
      </dgm:prSet>
      <dgm:spPr/>
    </dgm:pt>
    <dgm:pt modelId="{5D1ABAC2-44EE-4AB5-B3F0-3803FF079235}" type="pres">
      <dgm:prSet presAssocID="{2A16CD7C-060F-444B-84B3-3CE3D21B8B9B}" presName="wedge2" presStyleLbl="node1" presStyleIdx="1" presStyleCnt="7" custLinFactNeighborX="-624" custLinFactNeighborY="-301"/>
      <dgm:spPr/>
    </dgm:pt>
    <dgm:pt modelId="{B263D251-B701-4607-84EF-3CA75E30EAC2}" type="pres">
      <dgm:prSet presAssocID="{2A16CD7C-060F-444B-84B3-3CE3D21B8B9B}" presName="dummy2a" presStyleCnt="0"/>
      <dgm:spPr/>
    </dgm:pt>
    <dgm:pt modelId="{14AF6886-3232-43E2-98E0-FFC4B9BEB796}" type="pres">
      <dgm:prSet presAssocID="{2A16CD7C-060F-444B-84B3-3CE3D21B8B9B}" presName="dummy2b" presStyleCnt="0"/>
      <dgm:spPr/>
    </dgm:pt>
    <dgm:pt modelId="{7A5E9A5B-FEE6-4C8E-AF2C-F03BBE79E338}" type="pres">
      <dgm:prSet presAssocID="{2A16CD7C-060F-444B-84B3-3CE3D21B8B9B}" presName="wedge2Tx" presStyleLbl="node1" presStyleIdx="1" presStyleCnt="7">
        <dgm:presLayoutVars>
          <dgm:chMax val="0"/>
          <dgm:chPref val="0"/>
          <dgm:bulletEnabled val="1"/>
        </dgm:presLayoutVars>
      </dgm:prSet>
      <dgm:spPr/>
    </dgm:pt>
    <dgm:pt modelId="{8954C22B-8C7C-45E5-A1AB-9B6FD3EE5FBC}" type="pres">
      <dgm:prSet presAssocID="{2A16CD7C-060F-444B-84B3-3CE3D21B8B9B}" presName="wedge3" presStyleLbl="node1" presStyleIdx="2" presStyleCnt="7" custLinFactNeighborX="1485" custLinFactNeighborY="-670"/>
      <dgm:spPr/>
      <dgm:t>
        <a:bodyPr/>
        <a:lstStyle/>
        <a:p>
          <a:endParaRPr lang="ru-RU"/>
        </a:p>
      </dgm:t>
    </dgm:pt>
    <dgm:pt modelId="{82F14A0B-A382-4182-A5A8-55DFEFC1C1A1}" type="pres">
      <dgm:prSet presAssocID="{2A16CD7C-060F-444B-84B3-3CE3D21B8B9B}" presName="dummy3a" presStyleCnt="0"/>
      <dgm:spPr/>
    </dgm:pt>
    <dgm:pt modelId="{DF95E142-4416-4E51-B892-FB5E8F022BD2}" type="pres">
      <dgm:prSet presAssocID="{2A16CD7C-060F-444B-84B3-3CE3D21B8B9B}" presName="dummy3b" presStyleCnt="0"/>
      <dgm:spPr/>
    </dgm:pt>
    <dgm:pt modelId="{031AF17A-14E1-439C-B767-77623CEB5DCE}" type="pres">
      <dgm:prSet presAssocID="{2A16CD7C-060F-444B-84B3-3CE3D21B8B9B}" presName="wedge3Tx" presStyleLbl="node1" presStyleIdx="2" presStyleCnt="7">
        <dgm:presLayoutVars>
          <dgm:chMax val="0"/>
          <dgm:chPref val="0"/>
          <dgm:bulletEnabled val="1"/>
        </dgm:presLayoutVars>
      </dgm:prSet>
      <dgm:spPr/>
    </dgm:pt>
    <dgm:pt modelId="{B149AD45-84FB-4006-8592-604CC3C6B635}" type="pres">
      <dgm:prSet presAssocID="{2A16CD7C-060F-444B-84B3-3CE3D21B8B9B}" presName="wedge4" presStyleLbl="node1" presStyleIdx="3" presStyleCnt="7" custScaleX="134408" custScaleY="99447" custLinFactNeighborX="295" custLinFactNeighborY="-47"/>
      <dgm:spPr/>
    </dgm:pt>
    <dgm:pt modelId="{A72B4F88-C559-41F7-B215-397C0102C962}" type="pres">
      <dgm:prSet presAssocID="{2A16CD7C-060F-444B-84B3-3CE3D21B8B9B}" presName="dummy4a" presStyleCnt="0"/>
      <dgm:spPr/>
    </dgm:pt>
    <dgm:pt modelId="{A0B23ED9-34AF-4BE1-A053-9E9BB17E8165}" type="pres">
      <dgm:prSet presAssocID="{2A16CD7C-060F-444B-84B3-3CE3D21B8B9B}" presName="dummy4b" presStyleCnt="0"/>
      <dgm:spPr/>
    </dgm:pt>
    <dgm:pt modelId="{ECB2BC09-6685-46B1-BD12-42618A2BC9BF}" type="pres">
      <dgm:prSet presAssocID="{2A16CD7C-060F-444B-84B3-3CE3D21B8B9B}" presName="wedge4Tx" presStyleLbl="node1" presStyleIdx="3" presStyleCnt="7">
        <dgm:presLayoutVars>
          <dgm:chMax val="0"/>
          <dgm:chPref val="0"/>
          <dgm:bulletEnabled val="1"/>
        </dgm:presLayoutVars>
      </dgm:prSet>
      <dgm:spPr/>
    </dgm:pt>
    <dgm:pt modelId="{E3715603-E36A-44A3-A165-2DDE81AA0F28}" type="pres">
      <dgm:prSet presAssocID="{2A16CD7C-060F-444B-84B3-3CE3D21B8B9B}" presName="wedge5" presStyleLbl="node1" presStyleIdx="4" presStyleCnt="7"/>
      <dgm:spPr/>
      <dgm:t>
        <a:bodyPr/>
        <a:lstStyle/>
        <a:p>
          <a:endParaRPr lang="ru-RU"/>
        </a:p>
      </dgm:t>
    </dgm:pt>
    <dgm:pt modelId="{8A5F46E5-6BCF-4704-A1F1-83048CC59218}" type="pres">
      <dgm:prSet presAssocID="{2A16CD7C-060F-444B-84B3-3CE3D21B8B9B}" presName="dummy5a" presStyleCnt="0"/>
      <dgm:spPr/>
    </dgm:pt>
    <dgm:pt modelId="{6E3D8780-E603-4112-970A-6C3604F4D7FF}" type="pres">
      <dgm:prSet presAssocID="{2A16CD7C-060F-444B-84B3-3CE3D21B8B9B}" presName="dummy5b" presStyleCnt="0"/>
      <dgm:spPr/>
    </dgm:pt>
    <dgm:pt modelId="{74182A7E-6D97-4C96-A9C1-5F852860E4FA}" type="pres">
      <dgm:prSet presAssocID="{2A16CD7C-060F-444B-84B3-3CE3D21B8B9B}" presName="wedge5Tx" presStyleLbl="node1" presStyleIdx="4" presStyleCnt="7">
        <dgm:presLayoutVars>
          <dgm:chMax val="0"/>
          <dgm:chPref val="0"/>
          <dgm:bulletEnabled val="1"/>
        </dgm:presLayoutVars>
      </dgm:prSet>
      <dgm:spPr/>
      <dgm:t>
        <a:bodyPr/>
        <a:lstStyle/>
        <a:p>
          <a:endParaRPr lang="ru-RU"/>
        </a:p>
      </dgm:t>
    </dgm:pt>
    <dgm:pt modelId="{0C757E8B-26BC-486D-AE00-B7A9B97F50F3}" type="pres">
      <dgm:prSet presAssocID="{2A16CD7C-060F-444B-84B3-3CE3D21B8B9B}" presName="wedge6" presStyleLbl="node1" presStyleIdx="5" presStyleCnt="7"/>
      <dgm:spPr/>
    </dgm:pt>
    <dgm:pt modelId="{6B4C6E87-12DD-4D52-A52B-E0FE46F46A36}" type="pres">
      <dgm:prSet presAssocID="{2A16CD7C-060F-444B-84B3-3CE3D21B8B9B}" presName="dummy6a" presStyleCnt="0"/>
      <dgm:spPr/>
    </dgm:pt>
    <dgm:pt modelId="{CA099454-3069-4E5F-A817-DD67F4F7F353}" type="pres">
      <dgm:prSet presAssocID="{2A16CD7C-060F-444B-84B3-3CE3D21B8B9B}" presName="dummy6b" presStyleCnt="0"/>
      <dgm:spPr/>
    </dgm:pt>
    <dgm:pt modelId="{A32DB430-7BAA-4642-A0E7-340A797011A3}" type="pres">
      <dgm:prSet presAssocID="{2A16CD7C-060F-444B-84B3-3CE3D21B8B9B}" presName="wedge6Tx" presStyleLbl="node1" presStyleIdx="5" presStyleCnt="7">
        <dgm:presLayoutVars>
          <dgm:chMax val="0"/>
          <dgm:chPref val="0"/>
          <dgm:bulletEnabled val="1"/>
        </dgm:presLayoutVars>
      </dgm:prSet>
      <dgm:spPr/>
    </dgm:pt>
    <dgm:pt modelId="{63229704-6418-41C5-A6B8-1F5BF5D9E0BB}" type="pres">
      <dgm:prSet presAssocID="{2A16CD7C-060F-444B-84B3-3CE3D21B8B9B}" presName="wedge7" presStyleLbl="node1" presStyleIdx="6" presStyleCnt="7"/>
      <dgm:spPr/>
    </dgm:pt>
    <dgm:pt modelId="{1F3AE79E-F5F5-4871-92D4-BB385685F7C3}" type="pres">
      <dgm:prSet presAssocID="{2A16CD7C-060F-444B-84B3-3CE3D21B8B9B}" presName="dummy7a" presStyleCnt="0"/>
      <dgm:spPr/>
    </dgm:pt>
    <dgm:pt modelId="{2AECAA8A-F409-4919-AB88-AAE4202A6603}" type="pres">
      <dgm:prSet presAssocID="{2A16CD7C-060F-444B-84B3-3CE3D21B8B9B}" presName="dummy7b" presStyleCnt="0"/>
      <dgm:spPr/>
    </dgm:pt>
    <dgm:pt modelId="{4ECF77FB-E4CF-4DA3-BA9E-A68317B428D5}" type="pres">
      <dgm:prSet presAssocID="{2A16CD7C-060F-444B-84B3-3CE3D21B8B9B}" presName="wedge7Tx" presStyleLbl="node1" presStyleIdx="6" presStyleCnt="7">
        <dgm:presLayoutVars>
          <dgm:chMax val="0"/>
          <dgm:chPref val="0"/>
          <dgm:bulletEnabled val="1"/>
        </dgm:presLayoutVars>
      </dgm:prSet>
      <dgm:spPr/>
    </dgm:pt>
    <dgm:pt modelId="{C0FEADF3-F0BC-44CD-B54B-AF325E2126CE}" type="pres">
      <dgm:prSet presAssocID="{DE2CF78B-990E-4CF0-A55D-64732933D050}" presName="arrowWedge1" presStyleLbl="fgSibTrans2D1" presStyleIdx="0" presStyleCnt="7"/>
      <dgm:spPr/>
    </dgm:pt>
    <dgm:pt modelId="{43BA3A9A-58E3-425A-9205-774F1EF28878}" type="pres">
      <dgm:prSet presAssocID="{56350AF8-38F2-45FC-8242-689AD65E7FB6}" presName="arrowWedge2" presStyleLbl="fgSibTrans2D1" presStyleIdx="1" presStyleCnt="7"/>
      <dgm:spPr/>
    </dgm:pt>
    <dgm:pt modelId="{9A720C1E-0CD0-4102-9652-A92C8DDF2DD2}" type="pres">
      <dgm:prSet presAssocID="{F050AE5A-EF1A-442A-BFC5-50E227A78B71}" presName="arrowWedge3" presStyleLbl="fgSibTrans2D1" presStyleIdx="2" presStyleCnt="7"/>
      <dgm:spPr/>
    </dgm:pt>
    <dgm:pt modelId="{08F98D86-49B9-4468-B36C-AF2DC30B4F13}" type="pres">
      <dgm:prSet presAssocID="{18B4DFDC-FE82-4047-A577-44CBE777C365}" presName="arrowWedge4" presStyleLbl="fgSibTrans2D1" presStyleIdx="3" presStyleCnt="7"/>
      <dgm:spPr/>
    </dgm:pt>
    <dgm:pt modelId="{E9348FB8-B5D3-4FCB-815D-9AB401C54100}" type="pres">
      <dgm:prSet presAssocID="{672BA282-40CA-4E06-BF53-769488E11A04}" presName="arrowWedge5" presStyleLbl="fgSibTrans2D1" presStyleIdx="4" presStyleCnt="7"/>
      <dgm:spPr/>
    </dgm:pt>
    <dgm:pt modelId="{1C38EDA2-043A-40D3-B351-30B84586386C}" type="pres">
      <dgm:prSet presAssocID="{C8C2114B-CD5C-40DB-A7C1-FF9C445B7155}" presName="arrowWedge6" presStyleLbl="fgSibTrans2D1" presStyleIdx="5" presStyleCnt="7"/>
      <dgm:spPr/>
    </dgm:pt>
    <dgm:pt modelId="{E3F700FF-34DC-4FB9-93FD-9691698CB612}" type="pres">
      <dgm:prSet presAssocID="{CD706BA0-C498-4C1B-B253-585CF4D224B4}" presName="arrowWedge7" presStyleLbl="fgSibTrans2D1" presStyleIdx="6" presStyleCnt="7"/>
      <dgm:spPr/>
    </dgm:pt>
  </dgm:ptLst>
  <dgm:cxnLst>
    <dgm:cxn modelId="{3BFD8C33-F05D-4BF6-93B3-B65CC7AF8943}" type="presOf" srcId="{BD0214E5-5CD8-4B04-8600-F92989A783AA}" destId="{4ECF77FB-E4CF-4DA3-BA9E-A68317B428D5}" srcOrd="1" destOrd="0" presId="urn:microsoft.com/office/officeart/2005/8/layout/cycle8"/>
    <dgm:cxn modelId="{C5AA5679-2C62-4EE0-8922-1AE26821EB71}" type="presOf" srcId="{B9649A54-9D0B-45E3-9788-A4A82521E6B4}" destId="{B149AD45-84FB-4006-8592-604CC3C6B635}" srcOrd="0" destOrd="0" presId="urn:microsoft.com/office/officeart/2005/8/layout/cycle8"/>
    <dgm:cxn modelId="{90B2955A-7E65-4FA1-92E1-ED7291AFF669}" srcId="{2A16CD7C-060F-444B-84B3-3CE3D21B8B9B}" destId="{BD0214E5-5CD8-4B04-8600-F92989A783AA}" srcOrd="6" destOrd="0" parTransId="{A5C13D83-6FD5-42C2-A545-4BE5F641792C}" sibTransId="{CD706BA0-C498-4C1B-B253-585CF4D224B4}"/>
    <dgm:cxn modelId="{3C34CD1F-803C-41F9-BE81-728F8498862C}" type="presOf" srcId="{44C84107-1F89-4725-BF01-C8A4960FADF3}" destId="{E3715603-E36A-44A3-A165-2DDE81AA0F28}" srcOrd="0" destOrd="0" presId="urn:microsoft.com/office/officeart/2005/8/layout/cycle8"/>
    <dgm:cxn modelId="{6CA3139C-1749-449F-8B22-FCFDD57AAC49}" type="presOf" srcId="{0343A8A9-B333-4E77-8EA8-B2F93CF21095}" destId="{A32DB430-7BAA-4642-A0E7-340A797011A3}" srcOrd="1" destOrd="0" presId="urn:microsoft.com/office/officeart/2005/8/layout/cycle8"/>
    <dgm:cxn modelId="{57000125-68A8-4AA7-8670-EDAE8A900E1D}" srcId="{2A16CD7C-060F-444B-84B3-3CE3D21B8B9B}" destId="{FABFEAC5-9FD8-4984-9A70-27FF11B73BFA}" srcOrd="0" destOrd="0" parTransId="{16164B65-AF05-4004-90A8-2A071B9403BB}" sibTransId="{DE2CF78B-990E-4CF0-A55D-64732933D050}"/>
    <dgm:cxn modelId="{7573243D-F2B6-4756-A7B6-E3D5222A4C4D}" type="presOf" srcId="{2183CB28-5814-46D8-978B-3AA5867C2048}" destId="{031AF17A-14E1-439C-B767-77623CEB5DCE}" srcOrd="1" destOrd="0" presId="urn:microsoft.com/office/officeart/2005/8/layout/cycle8"/>
    <dgm:cxn modelId="{D32CC288-E812-4400-9E5A-ADBC2B557EDA}" srcId="{2A16CD7C-060F-444B-84B3-3CE3D21B8B9B}" destId="{44C84107-1F89-4725-BF01-C8A4960FADF3}" srcOrd="4" destOrd="0" parTransId="{990A3EB0-8E47-4DB1-9B0D-27006D87DFFE}" sibTransId="{672BA282-40CA-4E06-BF53-769488E11A04}"/>
    <dgm:cxn modelId="{2B887FCE-ECE9-462A-9704-5893C2260F94}" type="presOf" srcId="{2183CB28-5814-46D8-978B-3AA5867C2048}" destId="{8954C22B-8C7C-45E5-A1AB-9B6FD3EE5FBC}" srcOrd="0" destOrd="0" presId="urn:microsoft.com/office/officeart/2005/8/layout/cycle8"/>
    <dgm:cxn modelId="{7D12ED9C-1232-4E7C-B550-1AAA054444C5}" type="presOf" srcId="{2A16CD7C-060F-444B-84B3-3CE3D21B8B9B}" destId="{424627EB-21C5-44A8-ABA3-25B52FC7AE80}" srcOrd="0" destOrd="0" presId="urn:microsoft.com/office/officeart/2005/8/layout/cycle8"/>
    <dgm:cxn modelId="{5C46474C-5312-4891-ABBC-78812AC02A69}" type="presOf" srcId="{FABFEAC5-9FD8-4984-9A70-27FF11B73BFA}" destId="{BFB3F209-B9BA-4F5E-AB94-6528472CBCC8}" srcOrd="1" destOrd="0" presId="urn:microsoft.com/office/officeart/2005/8/layout/cycle8"/>
    <dgm:cxn modelId="{4DC615E2-4AFC-46CD-A931-C65262E1A479}" srcId="{2A16CD7C-060F-444B-84B3-3CE3D21B8B9B}" destId="{B9649A54-9D0B-45E3-9788-A4A82521E6B4}" srcOrd="3" destOrd="0" parTransId="{9D8F8EFE-6FC7-4812-ACCB-95106FAB9DDE}" sibTransId="{18B4DFDC-FE82-4047-A577-44CBE777C365}"/>
    <dgm:cxn modelId="{129A77AF-7850-4245-9F36-4268524CEBB2}" type="presOf" srcId="{0343A8A9-B333-4E77-8EA8-B2F93CF21095}" destId="{0C757E8B-26BC-486D-AE00-B7A9B97F50F3}" srcOrd="0" destOrd="0" presId="urn:microsoft.com/office/officeart/2005/8/layout/cycle8"/>
    <dgm:cxn modelId="{592180C9-7E7B-4AF1-ADB8-CD96B28A511D}" type="presOf" srcId="{FABFEAC5-9FD8-4984-9A70-27FF11B73BFA}" destId="{01BB2013-0F28-4583-B466-5EF05A3B35BE}" srcOrd="0" destOrd="0" presId="urn:microsoft.com/office/officeart/2005/8/layout/cycle8"/>
    <dgm:cxn modelId="{CB2C556B-BE65-4C63-96B9-B9ED7C0F8194}" type="presOf" srcId="{857A8C8D-FA71-4B9A-B16C-7642D4FCCF1E}" destId="{5D1ABAC2-44EE-4AB5-B3F0-3803FF079235}" srcOrd="0" destOrd="0" presId="urn:microsoft.com/office/officeart/2005/8/layout/cycle8"/>
    <dgm:cxn modelId="{421A26E1-B483-4C15-9CF5-D1E039D40806}" srcId="{2A16CD7C-060F-444B-84B3-3CE3D21B8B9B}" destId="{0343A8A9-B333-4E77-8EA8-B2F93CF21095}" srcOrd="5" destOrd="0" parTransId="{EEC906C1-0D44-49E9-B1DB-C1CF0FFA2CB1}" sibTransId="{C8C2114B-CD5C-40DB-A7C1-FF9C445B7155}"/>
    <dgm:cxn modelId="{B91C7758-176F-416B-8AA1-23C864E0B612}" type="presOf" srcId="{BD0214E5-5CD8-4B04-8600-F92989A783AA}" destId="{63229704-6418-41C5-A6B8-1F5BF5D9E0BB}" srcOrd="0" destOrd="0" presId="urn:microsoft.com/office/officeart/2005/8/layout/cycle8"/>
    <dgm:cxn modelId="{CF1AB351-8137-447E-AF8C-84BD7FD29C1F}" type="presOf" srcId="{44C84107-1F89-4725-BF01-C8A4960FADF3}" destId="{74182A7E-6D97-4C96-A9C1-5F852860E4FA}" srcOrd="1" destOrd="0" presId="urn:microsoft.com/office/officeart/2005/8/layout/cycle8"/>
    <dgm:cxn modelId="{1D420F0D-DF94-4D6C-B9E8-414DA5E68030}" srcId="{2A16CD7C-060F-444B-84B3-3CE3D21B8B9B}" destId="{857A8C8D-FA71-4B9A-B16C-7642D4FCCF1E}" srcOrd="1" destOrd="0" parTransId="{F541C84B-B14A-4447-B53D-D7495850CD91}" sibTransId="{56350AF8-38F2-45FC-8242-689AD65E7FB6}"/>
    <dgm:cxn modelId="{0D6004E9-8110-4233-A1F0-634A0D320752}" type="presOf" srcId="{B9649A54-9D0B-45E3-9788-A4A82521E6B4}" destId="{ECB2BC09-6685-46B1-BD12-42618A2BC9BF}" srcOrd="1" destOrd="0" presId="urn:microsoft.com/office/officeart/2005/8/layout/cycle8"/>
    <dgm:cxn modelId="{13DFE7A2-2191-446E-B01A-54CF8ABEF60D}" type="presOf" srcId="{857A8C8D-FA71-4B9A-B16C-7642D4FCCF1E}" destId="{7A5E9A5B-FEE6-4C8E-AF2C-F03BBE79E338}" srcOrd="1" destOrd="0" presId="urn:microsoft.com/office/officeart/2005/8/layout/cycle8"/>
    <dgm:cxn modelId="{E8FA7B41-CBF4-439C-9FD4-1DAB5532DA99}" srcId="{2A16CD7C-060F-444B-84B3-3CE3D21B8B9B}" destId="{2183CB28-5814-46D8-978B-3AA5867C2048}" srcOrd="2" destOrd="0" parTransId="{8F0DF19A-6375-461B-BED0-4EB2F0CDE334}" sibTransId="{F050AE5A-EF1A-442A-BFC5-50E227A78B71}"/>
    <dgm:cxn modelId="{06CE0C46-40D5-4B0B-A181-2B68A300B4C0}" type="presParOf" srcId="{424627EB-21C5-44A8-ABA3-25B52FC7AE80}" destId="{01BB2013-0F28-4583-B466-5EF05A3B35BE}" srcOrd="0" destOrd="0" presId="urn:microsoft.com/office/officeart/2005/8/layout/cycle8"/>
    <dgm:cxn modelId="{E3BB48FB-F651-4C70-804D-60CDA3A8FA0E}" type="presParOf" srcId="{424627EB-21C5-44A8-ABA3-25B52FC7AE80}" destId="{9C8324F6-85F3-4AA5-A684-7713F41EB456}" srcOrd="1" destOrd="0" presId="urn:microsoft.com/office/officeart/2005/8/layout/cycle8"/>
    <dgm:cxn modelId="{485C8893-D145-474C-9DEF-98D707DEF4D8}" type="presParOf" srcId="{424627EB-21C5-44A8-ABA3-25B52FC7AE80}" destId="{2B82876B-B1C0-43CC-907D-EA2B1DA94DCC}" srcOrd="2" destOrd="0" presId="urn:microsoft.com/office/officeart/2005/8/layout/cycle8"/>
    <dgm:cxn modelId="{1527FA22-9684-4860-881F-D720CA48D646}" type="presParOf" srcId="{424627EB-21C5-44A8-ABA3-25B52FC7AE80}" destId="{BFB3F209-B9BA-4F5E-AB94-6528472CBCC8}" srcOrd="3" destOrd="0" presId="urn:microsoft.com/office/officeart/2005/8/layout/cycle8"/>
    <dgm:cxn modelId="{50631FA7-AC39-4FB7-8D06-DAAC7B599AD3}" type="presParOf" srcId="{424627EB-21C5-44A8-ABA3-25B52FC7AE80}" destId="{5D1ABAC2-44EE-4AB5-B3F0-3803FF079235}" srcOrd="4" destOrd="0" presId="urn:microsoft.com/office/officeart/2005/8/layout/cycle8"/>
    <dgm:cxn modelId="{8B25036E-5D0D-48AB-B543-4D712D1F5345}" type="presParOf" srcId="{424627EB-21C5-44A8-ABA3-25B52FC7AE80}" destId="{B263D251-B701-4607-84EF-3CA75E30EAC2}" srcOrd="5" destOrd="0" presId="urn:microsoft.com/office/officeart/2005/8/layout/cycle8"/>
    <dgm:cxn modelId="{361C8F90-2A00-4225-BC0F-0C5A49BA3A64}" type="presParOf" srcId="{424627EB-21C5-44A8-ABA3-25B52FC7AE80}" destId="{14AF6886-3232-43E2-98E0-FFC4B9BEB796}" srcOrd="6" destOrd="0" presId="urn:microsoft.com/office/officeart/2005/8/layout/cycle8"/>
    <dgm:cxn modelId="{4EF0FAB2-F34F-4B9E-9675-3F1458D8373A}" type="presParOf" srcId="{424627EB-21C5-44A8-ABA3-25B52FC7AE80}" destId="{7A5E9A5B-FEE6-4C8E-AF2C-F03BBE79E338}" srcOrd="7" destOrd="0" presId="urn:microsoft.com/office/officeart/2005/8/layout/cycle8"/>
    <dgm:cxn modelId="{4473B820-595B-440D-8F3F-9C5ADE0BA928}" type="presParOf" srcId="{424627EB-21C5-44A8-ABA3-25B52FC7AE80}" destId="{8954C22B-8C7C-45E5-A1AB-9B6FD3EE5FBC}" srcOrd="8" destOrd="0" presId="urn:microsoft.com/office/officeart/2005/8/layout/cycle8"/>
    <dgm:cxn modelId="{3C96D7F0-1ED9-4292-AB85-AD9DCD25A356}" type="presParOf" srcId="{424627EB-21C5-44A8-ABA3-25B52FC7AE80}" destId="{82F14A0B-A382-4182-A5A8-55DFEFC1C1A1}" srcOrd="9" destOrd="0" presId="urn:microsoft.com/office/officeart/2005/8/layout/cycle8"/>
    <dgm:cxn modelId="{778CF2CC-6BC3-49A6-BDEC-4C006418AC1F}" type="presParOf" srcId="{424627EB-21C5-44A8-ABA3-25B52FC7AE80}" destId="{DF95E142-4416-4E51-B892-FB5E8F022BD2}" srcOrd="10" destOrd="0" presId="urn:microsoft.com/office/officeart/2005/8/layout/cycle8"/>
    <dgm:cxn modelId="{392CAB2E-9C7A-4A44-8BC8-708A2CAF4F72}" type="presParOf" srcId="{424627EB-21C5-44A8-ABA3-25B52FC7AE80}" destId="{031AF17A-14E1-439C-B767-77623CEB5DCE}" srcOrd="11" destOrd="0" presId="urn:microsoft.com/office/officeart/2005/8/layout/cycle8"/>
    <dgm:cxn modelId="{1C2F3756-0787-4E78-BDB2-A0E46B5DE4A5}" type="presParOf" srcId="{424627EB-21C5-44A8-ABA3-25B52FC7AE80}" destId="{B149AD45-84FB-4006-8592-604CC3C6B635}" srcOrd="12" destOrd="0" presId="urn:microsoft.com/office/officeart/2005/8/layout/cycle8"/>
    <dgm:cxn modelId="{1E0BF987-018D-4992-9748-3D02B1700DE9}" type="presParOf" srcId="{424627EB-21C5-44A8-ABA3-25B52FC7AE80}" destId="{A72B4F88-C559-41F7-B215-397C0102C962}" srcOrd="13" destOrd="0" presId="urn:microsoft.com/office/officeart/2005/8/layout/cycle8"/>
    <dgm:cxn modelId="{AFD8F658-2C13-483B-A936-103F44AB4D8D}" type="presParOf" srcId="{424627EB-21C5-44A8-ABA3-25B52FC7AE80}" destId="{A0B23ED9-34AF-4BE1-A053-9E9BB17E8165}" srcOrd="14" destOrd="0" presId="urn:microsoft.com/office/officeart/2005/8/layout/cycle8"/>
    <dgm:cxn modelId="{19545515-09E0-4685-83A4-179CF67852FD}" type="presParOf" srcId="{424627EB-21C5-44A8-ABA3-25B52FC7AE80}" destId="{ECB2BC09-6685-46B1-BD12-42618A2BC9BF}" srcOrd="15" destOrd="0" presId="urn:microsoft.com/office/officeart/2005/8/layout/cycle8"/>
    <dgm:cxn modelId="{6E477A66-5CE5-4624-8B6D-4EE81F6C4638}" type="presParOf" srcId="{424627EB-21C5-44A8-ABA3-25B52FC7AE80}" destId="{E3715603-E36A-44A3-A165-2DDE81AA0F28}" srcOrd="16" destOrd="0" presId="urn:microsoft.com/office/officeart/2005/8/layout/cycle8"/>
    <dgm:cxn modelId="{658361C5-B8AD-49E5-A468-CD6602F8B713}" type="presParOf" srcId="{424627EB-21C5-44A8-ABA3-25B52FC7AE80}" destId="{8A5F46E5-6BCF-4704-A1F1-83048CC59218}" srcOrd="17" destOrd="0" presId="urn:microsoft.com/office/officeart/2005/8/layout/cycle8"/>
    <dgm:cxn modelId="{BB097CBB-D290-48C9-82B2-185DFA5F1FDB}" type="presParOf" srcId="{424627EB-21C5-44A8-ABA3-25B52FC7AE80}" destId="{6E3D8780-E603-4112-970A-6C3604F4D7FF}" srcOrd="18" destOrd="0" presId="urn:microsoft.com/office/officeart/2005/8/layout/cycle8"/>
    <dgm:cxn modelId="{F58229C2-D084-436E-9728-99D80CBF5944}" type="presParOf" srcId="{424627EB-21C5-44A8-ABA3-25B52FC7AE80}" destId="{74182A7E-6D97-4C96-A9C1-5F852860E4FA}" srcOrd="19" destOrd="0" presId="urn:microsoft.com/office/officeart/2005/8/layout/cycle8"/>
    <dgm:cxn modelId="{F6C17DFE-B3DB-4679-B45E-2E474691AD1F}" type="presParOf" srcId="{424627EB-21C5-44A8-ABA3-25B52FC7AE80}" destId="{0C757E8B-26BC-486D-AE00-B7A9B97F50F3}" srcOrd="20" destOrd="0" presId="urn:microsoft.com/office/officeart/2005/8/layout/cycle8"/>
    <dgm:cxn modelId="{A6240E79-0401-4337-BC3A-569657B7D8EF}" type="presParOf" srcId="{424627EB-21C5-44A8-ABA3-25B52FC7AE80}" destId="{6B4C6E87-12DD-4D52-A52B-E0FE46F46A36}" srcOrd="21" destOrd="0" presId="urn:microsoft.com/office/officeart/2005/8/layout/cycle8"/>
    <dgm:cxn modelId="{29C81440-FF09-40FB-AB2B-9F6C68D905C4}" type="presParOf" srcId="{424627EB-21C5-44A8-ABA3-25B52FC7AE80}" destId="{CA099454-3069-4E5F-A817-DD67F4F7F353}" srcOrd="22" destOrd="0" presId="urn:microsoft.com/office/officeart/2005/8/layout/cycle8"/>
    <dgm:cxn modelId="{9F2160DE-0E82-4F0E-AD31-BB0DE680A8C7}" type="presParOf" srcId="{424627EB-21C5-44A8-ABA3-25B52FC7AE80}" destId="{A32DB430-7BAA-4642-A0E7-340A797011A3}" srcOrd="23" destOrd="0" presId="urn:microsoft.com/office/officeart/2005/8/layout/cycle8"/>
    <dgm:cxn modelId="{CAA0B5B6-FB15-4A11-885C-F2228E140748}" type="presParOf" srcId="{424627EB-21C5-44A8-ABA3-25B52FC7AE80}" destId="{63229704-6418-41C5-A6B8-1F5BF5D9E0BB}" srcOrd="24" destOrd="0" presId="urn:microsoft.com/office/officeart/2005/8/layout/cycle8"/>
    <dgm:cxn modelId="{176AD10A-A597-4582-9025-22ACEF0814B9}" type="presParOf" srcId="{424627EB-21C5-44A8-ABA3-25B52FC7AE80}" destId="{1F3AE79E-F5F5-4871-92D4-BB385685F7C3}" srcOrd="25" destOrd="0" presId="urn:microsoft.com/office/officeart/2005/8/layout/cycle8"/>
    <dgm:cxn modelId="{A2457B76-7E79-4F8E-8F04-A7B9DF50764F}" type="presParOf" srcId="{424627EB-21C5-44A8-ABA3-25B52FC7AE80}" destId="{2AECAA8A-F409-4919-AB88-AAE4202A6603}" srcOrd="26" destOrd="0" presId="urn:microsoft.com/office/officeart/2005/8/layout/cycle8"/>
    <dgm:cxn modelId="{B8893F3C-57FF-4D76-9F72-CDF31446EE05}" type="presParOf" srcId="{424627EB-21C5-44A8-ABA3-25B52FC7AE80}" destId="{4ECF77FB-E4CF-4DA3-BA9E-A68317B428D5}" srcOrd="27" destOrd="0" presId="urn:microsoft.com/office/officeart/2005/8/layout/cycle8"/>
    <dgm:cxn modelId="{0ED5BFF1-FAD4-4FFB-A982-39CF1D47FF62}" type="presParOf" srcId="{424627EB-21C5-44A8-ABA3-25B52FC7AE80}" destId="{C0FEADF3-F0BC-44CD-B54B-AF325E2126CE}" srcOrd="28" destOrd="0" presId="urn:microsoft.com/office/officeart/2005/8/layout/cycle8"/>
    <dgm:cxn modelId="{FE3D9A63-10EA-473F-93D7-C7C039C24C9F}" type="presParOf" srcId="{424627EB-21C5-44A8-ABA3-25B52FC7AE80}" destId="{43BA3A9A-58E3-425A-9205-774F1EF28878}" srcOrd="29" destOrd="0" presId="urn:microsoft.com/office/officeart/2005/8/layout/cycle8"/>
    <dgm:cxn modelId="{0EEE736C-1580-465F-BC80-76C394F42A86}" type="presParOf" srcId="{424627EB-21C5-44A8-ABA3-25B52FC7AE80}" destId="{9A720C1E-0CD0-4102-9652-A92C8DDF2DD2}" srcOrd="30" destOrd="0" presId="urn:microsoft.com/office/officeart/2005/8/layout/cycle8"/>
    <dgm:cxn modelId="{BF6F33AB-D441-43FD-A572-4C9875F36827}" type="presParOf" srcId="{424627EB-21C5-44A8-ABA3-25B52FC7AE80}" destId="{08F98D86-49B9-4468-B36C-AF2DC30B4F13}" srcOrd="31" destOrd="0" presId="urn:microsoft.com/office/officeart/2005/8/layout/cycle8"/>
    <dgm:cxn modelId="{6309DA97-CC45-4F65-B3C7-03B49EDA2C2A}" type="presParOf" srcId="{424627EB-21C5-44A8-ABA3-25B52FC7AE80}" destId="{E9348FB8-B5D3-4FCB-815D-9AB401C54100}" srcOrd="32" destOrd="0" presId="urn:microsoft.com/office/officeart/2005/8/layout/cycle8"/>
    <dgm:cxn modelId="{2A1970DB-2F39-4430-B847-701C52D16F72}" type="presParOf" srcId="{424627EB-21C5-44A8-ABA3-25B52FC7AE80}" destId="{1C38EDA2-043A-40D3-B351-30B84586386C}" srcOrd="33" destOrd="0" presId="urn:microsoft.com/office/officeart/2005/8/layout/cycle8"/>
    <dgm:cxn modelId="{049CFB1F-038E-46ED-B59E-52E351FC1B32}" type="presParOf" srcId="{424627EB-21C5-44A8-ABA3-25B52FC7AE80}" destId="{E3F700FF-34DC-4FB9-93FD-9691698CB612}" srcOrd="3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BB2013-0F28-4583-B466-5EF05A3B35BE}">
      <dsp:nvSpPr>
        <dsp:cNvPr id="0" name=""/>
        <dsp:cNvSpPr/>
      </dsp:nvSpPr>
      <dsp:spPr>
        <a:xfrm>
          <a:off x="1100784" y="252623"/>
          <a:ext cx="3413760" cy="3413760"/>
        </a:xfrm>
        <a:prstGeom prst="pie">
          <a:avLst>
            <a:gd name="adj1" fmla="val 16200000"/>
            <a:gd name="adj2" fmla="val 19285716"/>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Жұғыш заттар</a:t>
          </a:r>
          <a:endParaRPr lang="ru-RU" sz="1100" kern="1200" dirty="0"/>
        </a:p>
      </dsp:txBody>
      <dsp:txXfrm>
        <a:off x="2894228" y="569615"/>
        <a:ext cx="812800" cy="650239"/>
      </dsp:txXfrm>
    </dsp:sp>
    <dsp:sp modelId="{5D1ABAC2-44EE-4AB5-B3F0-3803FF079235}">
      <dsp:nvSpPr>
        <dsp:cNvPr id="0" name=""/>
        <dsp:cNvSpPr/>
      </dsp:nvSpPr>
      <dsp:spPr>
        <a:xfrm>
          <a:off x="1123374" y="297212"/>
          <a:ext cx="3413760" cy="3413760"/>
        </a:xfrm>
        <a:prstGeom prst="pie">
          <a:avLst>
            <a:gd name="adj1" fmla="val 19285716"/>
            <a:gd name="adj2" fmla="val 771428"/>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Құрылыс</a:t>
          </a:r>
          <a:endParaRPr lang="ru-RU" sz="1100" kern="1200" dirty="0"/>
        </a:p>
      </dsp:txBody>
      <dsp:txXfrm>
        <a:off x="3441886" y="1534700"/>
        <a:ext cx="934720" cy="568960"/>
      </dsp:txXfrm>
    </dsp:sp>
    <dsp:sp modelId="{8954C22B-8C7C-45E5-A1AB-9B6FD3EE5FBC}">
      <dsp:nvSpPr>
        <dsp:cNvPr id="0" name=""/>
        <dsp:cNvSpPr/>
      </dsp:nvSpPr>
      <dsp:spPr>
        <a:xfrm>
          <a:off x="1179520" y="353703"/>
          <a:ext cx="3413760" cy="3413760"/>
        </a:xfrm>
        <a:prstGeom prst="pie">
          <a:avLst>
            <a:gd name="adj1" fmla="val 771428"/>
            <a:gd name="adj2" fmla="val 3857143"/>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Тамақ өнеркәсіп</a:t>
          </a:r>
          <a:endParaRPr lang="ru-RU" sz="1100" kern="1200" dirty="0"/>
        </a:p>
      </dsp:txBody>
      <dsp:txXfrm>
        <a:off x="3371642" y="2375543"/>
        <a:ext cx="812800" cy="629920"/>
      </dsp:txXfrm>
    </dsp:sp>
    <dsp:sp modelId="{B149AD45-84FB-4006-8592-604CC3C6B635}">
      <dsp:nvSpPr>
        <dsp:cNvPr id="0" name=""/>
        <dsp:cNvSpPr/>
      </dsp:nvSpPr>
      <dsp:spPr>
        <a:xfrm>
          <a:off x="488195" y="414890"/>
          <a:ext cx="4588366" cy="3394881"/>
        </a:xfrm>
        <a:prstGeom prst="pie">
          <a:avLst>
            <a:gd name="adj1" fmla="val 3857226"/>
            <a:gd name="adj2" fmla="val 6942858"/>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endParaRPr lang="ru-RU" sz="1100" kern="1200"/>
        </a:p>
      </dsp:txBody>
      <dsp:txXfrm>
        <a:off x="2249800" y="3082297"/>
        <a:ext cx="1065156" cy="565813"/>
      </dsp:txXfrm>
    </dsp:sp>
    <dsp:sp modelId="{E3715603-E36A-44A3-A165-2DDE81AA0F28}">
      <dsp:nvSpPr>
        <dsp:cNvPr id="0" name=""/>
        <dsp:cNvSpPr/>
      </dsp:nvSpPr>
      <dsp:spPr>
        <a:xfrm>
          <a:off x="1002029" y="376575"/>
          <a:ext cx="3413760" cy="3413760"/>
        </a:xfrm>
        <a:prstGeom prst="pie">
          <a:avLst>
            <a:gd name="adj1" fmla="val 6942858"/>
            <a:gd name="adj2" fmla="val 10028574"/>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Мұнай ығыстыруда</a:t>
          </a:r>
          <a:endParaRPr lang="ru-RU" sz="1100" kern="1200" dirty="0"/>
        </a:p>
      </dsp:txBody>
      <dsp:txXfrm>
        <a:off x="1410868" y="2398415"/>
        <a:ext cx="812800" cy="629920"/>
      </dsp:txXfrm>
    </dsp:sp>
    <dsp:sp modelId="{0C757E8B-26BC-486D-AE00-B7A9B97F50F3}">
      <dsp:nvSpPr>
        <dsp:cNvPr id="0" name=""/>
        <dsp:cNvSpPr/>
      </dsp:nvSpPr>
      <dsp:spPr>
        <a:xfrm>
          <a:off x="986180" y="307487"/>
          <a:ext cx="3413760" cy="3413760"/>
        </a:xfrm>
        <a:prstGeom prst="pie">
          <a:avLst>
            <a:gd name="adj1" fmla="val 10028574"/>
            <a:gd name="adj2" fmla="val 13114284"/>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Өрт сөндіру</a:t>
          </a:r>
          <a:endParaRPr lang="ru-RU" sz="1100" kern="1200" dirty="0"/>
        </a:p>
      </dsp:txBody>
      <dsp:txXfrm>
        <a:off x="1146708" y="1544975"/>
        <a:ext cx="934720" cy="568960"/>
      </dsp:txXfrm>
    </dsp:sp>
    <dsp:sp modelId="{63229704-6418-41C5-A6B8-1F5BF5D9E0BB}">
      <dsp:nvSpPr>
        <dsp:cNvPr id="0" name=""/>
        <dsp:cNvSpPr/>
      </dsp:nvSpPr>
      <dsp:spPr>
        <a:xfrm>
          <a:off x="1030071" y="252623"/>
          <a:ext cx="3413760" cy="3413760"/>
        </a:xfrm>
        <a:prstGeom prst="pie">
          <a:avLst>
            <a:gd name="adj1" fmla="val 13114284"/>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Флотация</a:t>
          </a:r>
          <a:endParaRPr lang="ru-RU" sz="1100" kern="1200" dirty="0"/>
        </a:p>
      </dsp:txBody>
      <dsp:txXfrm>
        <a:off x="1837588" y="569615"/>
        <a:ext cx="812800" cy="650239"/>
      </dsp:txXfrm>
    </dsp:sp>
    <dsp:sp modelId="{C0FEADF3-F0BC-44CD-B54B-AF325E2126CE}">
      <dsp:nvSpPr>
        <dsp:cNvPr id="0" name=""/>
        <dsp:cNvSpPr/>
      </dsp:nvSpPr>
      <dsp:spPr>
        <a:xfrm>
          <a:off x="889286" y="41295"/>
          <a:ext cx="3836416" cy="3836416"/>
        </a:xfrm>
        <a:prstGeom prst="circularArrow">
          <a:avLst>
            <a:gd name="adj1" fmla="val 5085"/>
            <a:gd name="adj2" fmla="val 327528"/>
            <a:gd name="adj3" fmla="val 18957827"/>
            <a:gd name="adj4" fmla="val 16200343"/>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BA3A9A-58E3-425A-9205-774F1EF28878}">
      <dsp:nvSpPr>
        <dsp:cNvPr id="0" name=""/>
        <dsp:cNvSpPr/>
      </dsp:nvSpPr>
      <dsp:spPr>
        <a:xfrm>
          <a:off x="912151" y="86127"/>
          <a:ext cx="3836416" cy="3836416"/>
        </a:xfrm>
        <a:prstGeom prst="circularArrow">
          <a:avLst>
            <a:gd name="adj1" fmla="val 5085"/>
            <a:gd name="adj2" fmla="val 327528"/>
            <a:gd name="adj3" fmla="val 443744"/>
            <a:gd name="adj4" fmla="val 19285776"/>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720C1E-0CD0-4102-9652-A92C8DDF2DD2}">
      <dsp:nvSpPr>
        <dsp:cNvPr id="0" name=""/>
        <dsp:cNvSpPr/>
      </dsp:nvSpPr>
      <dsp:spPr>
        <a:xfrm>
          <a:off x="968242" y="142457"/>
          <a:ext cx="3836416" cy="3836416"/>
        </a:xfrm>
        <a:prstGeom prst="circularArrow">
          <a:avLst>
            <a:gd name="adj1" fmla="val 5085"/>
            <a:gd name="adj2" fmla="val 327528"/>
            <a:gd name="adj3" fmla="val 3529100"/>
            <a:gd name="adj4" fmla="val 770764"/>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F98D86-49B9-4468-B36C-AF2DC30B4F13}">
      <dsp:nvSpPr>
        <dsp:cNvPr id="0" name=""/>
        <dsp:cNvSpPr/>
      </dsp:nvSpPr>
      <dsp:spPr>
        <a:xfrm>
          <a:off x="857977" y="194133"/>
          <a:ext cx="3836416" cy="3836416"/>
        </a:xfrm>
        <a:prstGeom prst="circularArrow">
          <a:avLst>
            <a:gd name="adj1" fmla="val 5085"/>
            <a:gd name="adj2" fmla="val 327528"/>
            <a:gd name="adj3" fmla="val 6615046"/>
            <a:gd name="adj4" fmla="val 3857426"/>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348FB8-B5D3-4FCB-815D-9AB401C54100}">
      <dsp:nvSpPr>
        <dsp:cNvPr id="0" name=""/>
        <dsp:cNvSpPr/>
      </dsp:nvSpPr>
      <dsp:spPr>
        <a:xfrm>
          <a:off x="790651" y="165330"/>
          <a:ext cx="3836416" cy="3836416"/>
        </a:xfrm>
        <a:prstGeom prst="circularArrow">
          <a:avLst>
            <a:gd name="adj1" fmla="val 5085"/>
            <a:gd name="adj2" fmla="val 327528"/>
            <a:gd name="adj3" fmla="val 9701707"/>
            <a:gd name="adj4" fmla="val 694337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38EDA2-043A-40D3-B351-30B84586386C}">
      <dsp:nvSpPr>
        <dsp:cNvPr id="0" name=""/>
        <dsp:cNvSpPr/>
      </dsp:nvSpPr>
      <dsp:spPr>
        <a:xfrm>
          <a:off x="774746" y="96402"/>
          <a:ext cx="3836416" cy="3836416"/>
        </a:xfrm>
        <a:prstGeom prst="circularArrow">
          <a:avLst>
            <a:gd name="adj1" fmla="val 5085"/>
            <a:gd name="adj2" fmla="val 327528"/>
            <a:gd name="adj3" fmla="val 12786695"/>
            <a:gd name="adj4" fmla="val 10028727"/>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F700FF-34DC-4FB9-93FD-9691698CB612}">
      <dsp:nvSpPr>
        <dsp:cNvPr id="0" name=""/>
        <dsp:cNvSpPr/>
      </dsp:nvSpPr>
      <dsp:spPr>
        <a:xfrm>
          <a:off x="818913" y="41295"/>
          <a:ext cx="3836416" cy="3836416"/>
        </a:xfrm>
        <a:prstGeom prst="circularArrow">
          <a:avLst>
            <a:gd name="adj1" fmla="val 5085"/>
            <a:gd name="adj2" fmla="val 327528"/>
            <a:gd name="adj3" fmla="val 15872129"/>
            <a:gd name="adj4" fmla="val 13114645"/>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F20520-AD7B-4DE0-A37B-FCE2F3441F3C}" type="datetimeFigureOut">
              <a:rPr lang="ru-RU" smtClean="0"/>
              <a:pPr/>
              <a:t>23.11.2020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520634-82F6-40B8-8E91-3D95CC4CBAE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7520634-82F6-40B8-8E91-3D95CC4CBAEE}"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3937A0F-C75A-4610-A91F-B68F1E72FC52}" type="datetimeFigureOut">
              <a:rPr lang="ru-RU" smtClean="0"/>
              <a:pPr/>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37A0F-C75A-4610-A91F-B68F1E72FC52}" type="datetimeFigureOut">
              <a:rPr lang="ru-RU" smtClean="0"/>
              <a:pPr/>
              <a:t>23.11.2020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C76B5-D701-44B2-B7D9-1A5582C3143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a:t>Химиялық технологиядағы көбіктүзгіш заттар</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1 </a:t>
            </a:r>
            <a:r>
              <a:rPr lang="kk-KZ" b="1" dirty="0" smtClean="0"/>
              <a:t>Дәріс Көбік туралы түсінік</a:t>
            </a:r>
            <a:r>
              <a:rPr lang="ru-RU" dirty="0" smtClean="0"/>
              <a:t/>
            </a:r>
            <a:br>
              <a:rPr lang="ru-RU" dirty="0" smtClean="0"/>
            </a:br>
            <a:endParaRPr lang="ru-RU" dirty="0"/>
          </a:p>
        </p:txBody>
      </p:sp>
      <p:sp>
        <p:nvSpPr>
          <p:cNvPr id="3" name="Содержимое 2"/>
          <p:cNvSpPr>
            <a:spLocks noGrp="1"/>
          </p:cNvSpPr>
          <p:nvPr>
            <p:ph idx="1"/>
          </p:nvPr>
        </p:nvSpPr>
        <p:spPr>
          <a:xfrm>
            <a:off x="827584" y="1124744"/>
            <a:ext cx="7992888" cy="5001419"/>
          </a:xfrm>
        </p:spPr>
        <p:txBody>
          <a:bodyPr/>
          <a:lstStyle/>
          <a:p>
            <a:r>
              <a:rPr lang="kk-KZ" dirty="0" smtClean="0"/>
              <a:t>Көбiк — сұйық немесе қатты дисперстiк ортадағы газдың (немесе ауаның) дисперсиясы — лиофобтық жүйелерге жатады. </a:t>
            </a:r>
            <a:endParaRPr lang="en-US" dirty="0" smtClean="0"/>
          </a:p>
          <a:p>
            <a:r>
              <a:rPr lang="kk-KZ" i="1" dirty="0" smtClean="0"/>
              <a:t>Газдың сұйықтықтағы дисперсиясын көбік</a:t>
            </a:r>
            <a:r>
              <a:rPr lang="kk-KZ" dirty="0" smtClean="0"/>
              <a:t>, ал қатты денедегі газдың дисперсиясын </a:t>
            </a:r>
            <a:r>
              <a:rPr lang="kk-KZ" i="1" dirty="0" smtClean="0"/>
              <a:t>қатты көбік</a:t>
            </a:r>
            <a:r>
              <a:rPr lang="kk-KZ" dirty="0" smtClean="0"/>
              <a:t> деп атайды.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Сұйық</a:t>
            </a:r>
            <a:r>
              <a:rPr lang="ru-RU" dirty="0" smtClean="0"/>
              <a:t> </a:t>
            </a:r>
            <a:r>
              <a:rPr lang="kk-KZ" dirty="0" smtClean="0"/>
              <a:t>көбiктер</a:t>
            </a:r>
            <a:endParaRPr lang="ru-RU" dirty="0"/>
          </a:p>
        </p:txBody>
      </p:sp>
      <p:sp>
        <p:nvSpPr>
          <p:cNvPr id="3" name="Содержимое 2"/>
          <p:cNvSpPr>
            <a:spLocks noGrp="1"/>
          </p:cNvSpPr>
          <p:nvPr>
            <p:ph idx="1"/>
          </p:nvPr>
        </p:nvSpPr>
        <p:spPr>
          <a:xfrm>
            <a:off x="457200" y="1600200"/>
            <a:ext cx="4042792" cy="4525963"/>
          </a:xfrm>
        </p:spPr>
        <p:txBody>
          <a:bodyPr>
            <a:normAutofit fontScale="77500" lnSpcReduction="20000"/>
          </a:bodyPr>
          <a:lstStyle/>
          <a:p>
            <a:r>
              <a:rPr lang="ru-RU" dirty="0" err="1" smtClean="0"/>
              <a:t>Көбіктер </a:t>
            </a:r>
            <a:r>
              <a:rPr lang="ru-RU" dirty="0" smtClean="0"/>
              <a:t>— </a:t>
            </a:r>
            <a:r>
              <a:rPr lang="ru-RU" dirty="0" err="1" smtClean="0"/>
              <a:t>дисперстік</a:t>
            </a:r>
            <a:r>
              <a:rPr lang="ru-RU" dirty="0" smtClean="0"/>
              <a:t> </a:t>
            </a:r>
            <a:r>
              <a:rPr lang="ru-RU" dirty="0" err="1" smtClean="0"/>
              <a:t>фазасы</a:t>
            </a:r>
            <a:r>
              <a:rPr lang="ru-RU" dirty="0" smtClean="0"/>
              <a:t> газ, ал </a:t>
            </a:r>
            <a:r>
              <a:rPr lang="ru-RU" dirty="0" err="1" smtClean="0"/>
              <a:t>дисперстік</a:t>
            </a:r>
            <a:r>
              <a:rPr lang="ru-RU" dirty="0" smtClean="0"/>
              <a:t> </a:t>
            </a:r>
            <a:r>
              <a:rPr lang="ru-RU" dirty="0" err="1" smtClean="0"/>
              <a:t>ортасы</a:t>
            </a:r>
            <a:r>
              <a:rPr lang="ru-RU" dirty="0" smtClean="0"/>
              <a:t> </a:t>
            </a:r>
            <a:r>
              <a:rPr lang="ru-RU" dirty="0" err="1" smtClean="0"/>
              <a:t>сұйық болса</a:t>
            </a:r>
            <a:r>
              <a:rPr lang="ru-RU" dirty="0" smtClean="0"/>
              <a:t> </a:t>
            </a:r>
            <a:r>
              <a:rPr lang="ru-RU" dirty="0" err="1" smtClean="0"/>
              <a:t>сұйық көбік</a:t>
            </a:r>
            <a:r>
              <a:rPr lang="ru-RU" dirty="0" smtClean="0"/>
              <a:t>, </a:t>
            </a:r>
            <a:r>
              <a:rPr lang="ru-RU" dirty="0" err="1" smtClean="0"/>
              <a:t>ал</a:t>
            </a:r>
            <a:r>
              <a:rPr lang="ru-RU" dirty="0" smtClean="0"/>
              <a:t> </a:t>
            </a:r>
            <a:r>
              <a:rPr lang="ru-RU" dirty="0" err="1" smtClean="0"/>
              <a:t>дисперстік</a:t>
            </a:r>
            <a:r>
              <a:rPr lang="ru-RU" dirty="0" smtClean="0"/>
              <a:t> </a:t>
            </a:r>
            <a:r>
              <a:rPr lang="ru-RU" dirty="0" err="1" smtClean="0"/>
              <a:t>ортасы</a:t>
            </a:r>
            <a:r>
              <a:rPr lang="ru-RU" dirty="0" smtClean="0"/>
              <a:t> </a:t>
            </a:r>
            <a:r>
              <a:rPr lang="ru-RU" dirty="0" err="1" smtClean="0"/>
              <a:t>қатты зат</a:t>
            </a:r>
            <a:r>
              <a:rPr lang="ru-RU" dirty="0" smtClean="0"/>
              <a:t> </a:t>
            </a:r>
            <a:r>
              <a:rPr lang="ru-RU" dirty="0" err="1" smtClean="0"/>
              <a:t>болса</a:t>
            </a:r>
            <a:r>
              <a:rPr lang="ru-RU" dirty="0" smtClean="0"/>
              <a:t> </a:t>
            </a:r>
            <a:r>
              <a:rPr lang="ru-RU" dirty="0" err="1" smtClean="0"/>
              <a:t>қатты көбік деп</a:t>
            </a:r>
            <a:r>
              <a:rPr lang="ru-RU" dirty="0" smtClean="0"/>
              <a:t> </a:t>
            </a:r>
            <a:r>
              <a:rPr lang="ru-RU" dirty="0" err="1" smtClean="0"/>
              <a:t>аталатын</a:t>
            </a:r>
            <a:r>
              <a:rPr lang="ru-RU" dirty="0" smtClean="0"/>
              <a:t> </a:t>
            </a:r>
            <a:r>
              <a:rPr lang="ru-RU" dirty="0" err="1" smtClean="0"/>
              <a:t>дисперстік</a:t>
            </a:r>
            <a:r>
              <a:rPr lang="ru-RU" dirty="0" smtClean="0"/>
              <a:t> </a:t>
            </a:r>
            <a:r>
              <a:rPr lang="ru-RU" dirty="0" err="1" smtClean="0"/>
              <a:t>системалар</a:t>
            </a:r>
            <a:r>
              <a:rPr lang="ru-RU" dirty="0" smtClean="0"/>
              <a:t>. су мен </a:t>
            </a:r>
            <a:r>
              <a:rPr lang="ru-RU" dirty="0" err="1" smtClean="0"/>
              <a:t>көмірқышқыл </a:t>
            </a:r>
            <a:r>
              <a:rPr lang="ru-RU" dirty="0" smtClean="0"/>
              <a:t>газы </a:t>
            </a:r>
            <a:r>
              <a:rPr lang="ru-RU" dirty="0" err="1" smtClean="0"/>
              <a:t>сұйык</a:t>
            </a:r>
            <a:r>
              <a:rPr lang="ru-RU" dirty="0" smtClean="0"/>
              <a:t>, </a:t>
            </a:r>
            <a:r>
              <a:rPr lang="ru-RU" dirty="0" err="1" smtClean="0"/>
              <a:t>көбікті түзеді</a:t>
            </a:r>
            <a:r>
              <a:rPr lang="ru-RU" dirty="0" smtClean="0"/>
              <a:t>. </a:t>
            </a:r>
            <a:r>
              <a:rPr lang="ru-RU" dirty="0" err="1" smtClean="0"/>
              <a:t>Ондағы </a:t>
            </a:r>
            <a:r>
              <a:rPr lang="ru-RU" dirty="0" smtClean="0"/>
              <a:t>су — </a:t>
            </a:r>
            <a:r>
              <a:rPr lang="ru-RU" dirty="0" err="1" smtClean="0"/>
              <a:t>дисперстік</a:t>
            </a:r>
            <a:r>
              <a:rPr lang="ru-RU" dirty="0" smtClean="0"/>
              <a:t> орта да, </a:t>
            </a:r>
            <a:r>
              <a:rPr lang="ru-RU" dirty="0" err="1" smtClean="0"/>
              <a:t>көміртек </a:t>
            </a:r>
            <a:r>
              <a:rPr lang="ru-RU" dirty="0" smtClean="0"/>
              <a:t>(</a:t>
            </a:r>
            <a:r>
              <a:rPr lang="en-US" dirty="0" smtClean="0"/>
              <a:t>IV) </a:t>
            </a:r>
            <a:r>
              <a:rPr lang="ru-RU" dirty="0" err="1" smtClean="0"/>
              <a:t>оксиді</a:t>
            </a:r>
            <a:r>
              <a:rPr lang="ru-RU" dirty="0" smtClean="0"/>
              <a:t> — </a:t>
            </a:r>
            <a:r>
              <a:rPr lang="ru-RU" dirty="0" err="1" smtClean="0"/>
              <a:t>дисперстік</a:t>
            </a:r>
            <a:r>
              <a:rPr lang="ru-RU" dirty="0" smtClean="0"/>
              <a:t> фаза</a:t>
            </a:r>
            <a:endParaRPr lang="ru-RU" dirty="0"/>
          </a:p>
        </p:txBody>
      </p:sp>
      <p:pic>
        <p:nvPicPr>
          <p:cNvPr id="5" name="Picture 2" descr="https://upload.wikimedia.org/wikipedia/commons/thumb/f/f4/Foam_-_big.jpg/220px-Foam_-_big.jpg"/>
          <p:cNvPicPr>
            <a:picLocks noChangeAspect="1" noChangeArrowheads="1"/>
          </p:cNvPicPr>
          <p:nvPr/>
        </p:nvPicPr>
        <p:blipFill>
          <a:blip r:embed="rId2" cstate="print"/>
          <a:srcRect/>
          <a:stretch>
            <a:fillRect/>
          </a:stretch>
        </p:blipFill>
        <p:spPr bwMode="auto">
          <a:xfrm>
            <a:off x="4788024" y="1412776"/>
            <a:ext cx="3672408" cy="480751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Қатты көбiктер</a:t>
            </a:r>
            <a:endParaRPr lang="ru-RU" dirty="0"/>
          </a:p>
        </p:txBody>
      </p:sp>
      <p:sp>
        <p:nvSpPr>
          <p:cNvPr id="3" name="Содержимое 2"/>
          <p:cNvSpPr>
            <a:spLocks noGrp="1"/>
          </p:cNvSpPr>
          <p:nvPr>
            <p:ph idx="1"/>
          </p:nvPr>
        </p:nvSpPr>
        <p:spPr>
          <a:xfrm>
            <a:off x="457200" y="1268760"/>
            <a:ext cx="4762872" cy="5112568"/>
          </a:xfrm>
        </p:spPr>
        <p:txBody>
          <a:bodyPr>
            <a:normAutofit fontScale="47500" lnSpcReduction="20000"/>
          </a:bodyPr>
          <a:lstStyle/>
          <a:p>
            <a:r>
              <a:rPr lang="kk-KZ" dirty="0" smtClean="0"/>
              <a:t>Қатты көбiктер құрылыста кеңiнен қолданылады. Оларға көбiктiпласттар, көбiктiбетон, көбiкшынылар жатады. Көбiктiпласттар көбiк түзгiш материалдардан алынады. Көбiктiпласттарда дисперстi фаза газ болып табылады. Пластмассаға газ көпiршiктердi енгiзу үшiн қыздырғанда  газтүзгiш заттарды қолданады. Газ түзiлу химиялық, механикалық және физикалық процестер арқылы жүредi. Көбiктiпластардың ұяшықтары бiр-бiрiне бiрiкпейдi. Егер материалда бiрiккен ұяшықтар көп болса, онда соны поропласт деп атайды. Поропласттар су мен газдарды жақсы өткiзедi: олардың дыбыс және вибризоляциялық қасиеттерi жоғары. Көбiктiпласттардың арасында 300-400%-ке ұзаратын көбiктiматериалдар ерекше орын алады. Бұл материалдар поролондар деп аталынады. Олардың көлемдiк массасы аз, тығыздылығы 30-40 кг/м</a:t>
            </a:r>
            <a:r>
              <a:rPr lang="kk-KZ" baseline="30000" dirty="0" smtClean="0"/>
              <a:t>-3</a:t>
            </a:r>
            <a:r>
              <a:rPr lang="kk-KZ" dirty="0" smtClean="0"/>
              <a:t>; жылу сақтайтын, ауа өткiзбейтiн қасиеттерi бар және әр түрлi заттармен (май, бензин, т.б.) әрекеттескенде бұзылмайды. Соңдықтан поролондар жылу мен дыбысты сақтау үшiн қолданылады. Оларды отыратын жастықтар, матрацтар жасауда, киiм, аяқ киiм тiгетiн өндiрiстерде, жиқаз, ыдыс-аяқ, шыны орау үшiн кең пайдаланылады. </a:t>
            </a:r>
            <a:endParaRPr lang="ru-RU" dirty="0" smtClean="0"/>
          </a:p>
          <a:p>
            <a:endParaRPr lang="ru-RU" dirty="0"/>
          </a:p>
        </p:txBody>
      </p:sp>
      <p:pic>
        <p:nvPicPr>
          <p:cNvPr id="4" name="Picture 4" descr="https://upload.wikimedia.org/wikipedia/commons/thumb/f/fc/Aluminium_foam.jpg/800px-Aluminium_foam.jpg"/>
          <p:cNvPicPr>
            <a:picLocks noChangeAspect="1" noChangeArrowheads="1"/>
          </p:cNvPicPr>
          <p:nvPr/>
        </p:nvPicPr>
        <p:blipFill>
          <a:blip r:embed="rId2" cstate="print"/>
          <a:srcRect/>
          <a:stretch>
            <a:fillRect/>
          </a:stretch>
        </p:blipFill>
        <p:spPr bwMode="auto">
          <a:xfrm>
            <a:off x="5220072" y="1196752"/>
            <a:ext cx="3618284" cy="482588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92500" lnSpcReduction="10000"/>
          </a:bodyPr>
          <a:lstStyle/>
          <a:p>
            <a:r>
              <a:rPr lang="kk-KZ" dirty="0" smtClean="0"/>
              <a:t>Құрылыста ұяшықты бетондарды, органикалық және минералдық көбiктердi, яғни көбiкшыныларды кең колданады. Көбiкшынылар  суды тазарту үшiн сүзгiш ретiнде де қолданылады. Көбiкшынылардың ассортиментi кең, олардың iшiнде акустикалық және декоративтiк iрiктемелер бар. Тамақ өнеркәсiбiндегi қатты көбiктер көбiктi құрғату арқылы алынады. Мысалы, нан — бұл қатты көбiкке жатады, көбiктендiру қамырды дайындау процесiнде жүргiзiледi, нан пiскенде көбiк құрғатылады.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Көбiктердiң қолданылуы</a:t>
            </a:r>
            <a:endParaRPr lang="ru-RU" dirty="0"/>
          </a:p>
        </p:txBody>
      </p:sp>
      <p:sp>
        <p:nvSpPr>
          <p:cNvPr id="3" name="Содержимое 2"/>
          <p:cNvSpPr>
            <a:spLocks noGrp="1"/>
          </p:cNvSpPr>
          <p:nvPr>
            <p:ph idx="1"/>
          </p:nvPr>
        </p:nvSpPr>
        <p:spPr>
          <a:xfrm>
            <a:off x="5364088" y="1340768"/>
            <a:ext cx="3405064" cy="5217443"/>
          </a:xfrm>
        </p:spPr>
        <p:txBody>
          <a:bodyPr>
            <a:normAutofit fontScale="40000" lnSpcReduction="20000"/>
          </a:bodyPr>
          <a:lstStyle/>
          <a:p>
            <a:r>
              <a:rPr lang="kk-KZ" sz="3500" dirty="0" smtClean="0"/>
              <a:t>Көбiктердiң </a:t>
            </a:r>
            <a:r>
              <a:rPr lang="kk-KZ" sz="3500" dirty="0" smtClean="0"/>
              <a:t>тұрақтылығы </a:t>
            </a:r>
            <a:r>
              <a:rPr lang="kk-KZ" sz="3500" dirty="0" smtClean="0"/>
              <a:t>және басқа қасиеттерiне қойылатын талаптар олардың пайдалану шарттарына байланысты. Мысалы, флотациялық көбiктiң тұрақтылығы төмен болу керек, бiрақ ол пульпадан алынған минералды бөлшектердi, ерiтiлген заттарды ұстай алуы шарт. Қатқан көбiктер жылуды сақтайтын топырақтар алу үшiн пайдаланылады. Олардың кристаллизацияға дейiнгi еселену саны төмен және синерезис жылдамдығы төмен болуы керек. Көбiктiк хроматографияда қолданылатын көбiктiң еселену саны мен тұрақтылығы жоғары болуы керек. Өрт сөндiруде, әcipece мұнай мен сұйық жаңар-майлардың өртiн сөндiргенде де тұрақтылығы жоғары көбiктер қажет. Олар өртенiп жатқан сұйықтан шыққан буды жiбермей, және сол сұйықтың бетiнде жақсы жайыла жылжып, өрттi тез басуға қабiлеттi болуы тиiс.</a:t>
            </a:r>
            <a:endParaRPr lang="ru-RU" sz="3500" dirty="0" smtClean="0"/>
          </a:p>
          <a:p>
            <a:endParaRPr lang="ru-RU" dirty="0"/>
          </a:p>
        </p:txBody>
      </p:sp>
      <p:graphicFrame>
        <p:nvGraphicFramePr>
          <p:cNvPr id="6" name="Схема 5"/>
          <p:cNvGraphicFramePr/>
          <p:nvPr/>
        </p:nvGraphicFramePr>
        <p:xfrm>
          <a:off x="251520" y="1412776"/>
          <a:ext cx="55446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434</Words>
  <Application>Microsoft Office PowerPoint</Application>
  <PresentationFormat>Экран (4:3)</PresentationFormat>
  <Paragraphs>18</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Химиялық технологиядағы көбіктүзгіш заттар</vt:lpstr>
      <vt:lpstr>1 Дәріс Көбік туралы түсінік </vt:lpstr>
      <vt:lpstr>Сұйық көбiктер</vt:lpstr>
      <vt:lpstr>Қатты көбiктер</vt:lpstr>
      <vt:lpstr>Слайд 5</vt:lpstr>
      <vt:lpstr>Көбiктердiң қолданылуы</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Химиялық технологиядағы көбіктүзгіш заттар</dc:title>
  <dc:creator>Admin</dc:creator>
  <cp:lastModifiedBy>Admin</cp:lastModifiedBy>
  <cp:revision>5</cp:revision>
  <dcterms:created xsi:type="dcterms:W3CDTF">2020-11-23T15:21:19Z</dcterms:created>
  <dcterms:modified xsi:type="dcterms:W3CDTF">2020-11-23T15:54:49Z</dcterms:modified>
</cp:coreProperties>
</file>